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073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7440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8307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4450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46657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32592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3172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2592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1064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2028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0550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1708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4442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7902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8089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5145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2140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>
            <a:alpha val="4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2B5A7-3837-486E-B721-DF86DDD2449C}" type="datetimeFigureOut">
              <a:rPr lang="fr-FR" smtClean="0"/>
              <a:t>08/03/2024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50C59-1AE0-4688-895A-02ED36F631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50555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DBC66F-20A6-4D2E-9E40-AD9D830BA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258349"/>
          </a:xfrm>
        </p:spPr>
        <p:txBody>
          <a:bodyPr>
            <a:normAutofit/>
          </a:bodyPr>
          <a:lstStyle/>
          <a:p>
            <a:pPr algn="ctr"/>
            <a:r>
              <a:rPr lang="fr-FR" sz="3500" b="1" u="sng" dirty="0">
                <a:solidFill>
                  <a:schemeClr val="accent4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Cleaner robot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542E834-3DBB-46A5-AB37-C641FC5E4A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48503" y="-191068"/>
            <a:ext cx="2876794" cy="60182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338458B-FA61-4603-B7D6-D042135D04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666703" y="-191068"/>
            <a:ext cx="2876793" cy="601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08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22C2C4-451E-49C9-920D-39E77B866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751" y="325835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fr-FR" sz="3000" b="1" u="sng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fr-FR" sz="3000" b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JOB ?</a:t>
            </a:r>
          </a:p>
        </p:txBody>
      </p:sp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D7A243C3-E274-4905-822D-7778908951A9}"/>
              </a:ext>
            </a:extLst>
          </p:cNvPr>
          <p:cNvSpPr/>
          <p:nvPr/>
        </p:nvSpPr>
        <p:spPr>
          <a:xfrm>
            <a:off x="4020065" y="3243588"/>
            <a:ext cx="645242" cy="2892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49A9B8A-1FD6-41E5-A899-557167E54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197868" y="1832750"/>
            <a:ext cx="2127378" cy="3192499"/>
          </a:xfrm>
          <a:prstGeom prst="rect">
            <a:avLst/>
          </a:prstGeom>
        </p:spPr>
      </p:pic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43F05811-716F-479E-ADF5-9527AE03E3A2}"/>
              </a:ext>
            </a:extLst>
          </p:cNvPr>
          <p:cNvSpPr/>
          <p:nvPr/>
        </p:nvSpPr>
        <p:spPr>
          <a:xfrm>
            <a:off x="7857807" y="3243587"/>
            <a:ext cx="1220879" cy="2892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3AC3C2C6-DB6E-4FE2-B494-7955EA337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16" y="2119010"/>
            <a:ext cx="3678049" cy="2434328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43A6B5C9-BC19-4B9E-A21E-682CDE64D0EA}"/>
              </a:ext>
            </a:extLst>
          </p:cNvPr>
          <p:cNvSpPr txBox="1"/>
          <p:nvPr/>
        </p:nvSpPr>
        <p:spPr>
          <a:xfrm>
            <a:off x="5140452" y="4867895"/>
            <a:ext cx="242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cleaners</a:t>
            </a:r>
            <a:r>
              <a:rPr lang="fr-FR" dirty="0"/>
              <a:t> robot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C083F8D-4771-4725-ACF2-FA13C9EFD4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854" y="2365310"/>
            <a:ext cx="2836505" cy="212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06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13F9E43F-1C1A-4796-93C0-E566133210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375389" y="419901"/>
            <a:ext cx="2876793" cy="601819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BD4DBCC-2897-4370-A333-3A4562325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67" y="3429000"/>
            <a:ext cx="3969765" cy="2595615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4B0199B1-8C0D-4A64-A6BC-E7C43B88E0D7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593632" y="4035105"/>
            <a:ext cx="2788680" cy="6917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12DF2482-7EE0-411E-B82F-E47491387878}"/>
              </a:ext>
            </a:extLst>
          </p:cNvPr>
          <p:cNvCxnSpPr>
            <a:cxnSpLocks/>
          </p:cNvCxnSpPr>
          <p:nvPr/>
        </p:nvCxnSpPr>
        <p:spPr>
          <a:xfrm flipV="1">
            <a:off x="4593632" y="2986481"/>
            <a:ext cx="4416144" cy="17368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F51A0087-A02B-4FEE-8D02-E4B7392731B8}"/>
              </a:ext>
            </a:extLst>
          </p:cNvPr>
          <p:cNvSpPr txBox="1"/>
          <p:nvPr/>
        </p:nvSpPr>
        <p:spPr>
          <a:xfrm>
            <a:off x="3363985" y="486561"/>
            <a:ext cx="5578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Motors</a:t>
            </a:r>
          </a:p>
        </p:txBody>
      </p:sp>
    </p:spTree>
    <p:extLst>
      <p:ext uri="{BB962C8B-B14F-4D97-AF65-F5344CB8AC3E}">
        <p14:creationId xmlns:p14="http://schemas.microsoft.com/office/powerpoint/2010/main" val="3681244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568EF79-EA29-4165-B05A-188A054F9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69" y="2522988"/>
            <a:ext cx="4686300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rduino - Capteur à ultrasons SRF-05">
            <a:extLst>
              <a:ext uri="{FF2B5EF4-FFF2-40B4-BE49-F238E27FC236}">
                <a16:creationId xmlns:a16="http://schemas.microsoft.com/office/drawing/2014/main" id="{9E192DDA-0899-4A3C-8AE3-4956EED709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03876"/>
            <a:ext cx="2771775" cy="164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603BF9B-14E7-4A1B-B521-B302C12AD936}"/>
              </a:ext>
            </a:extLst>
          </p:cNvPr>
          <p:cNvSpPr txBox="1"/>
          <p:nvPr/>
        </p:nvSpPr>
        <p:spPr>
          <a:xfrm>
            <a:off x="3498209" y="746620"/>
            <a:ext cx="5050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0" i="0" dirty="0" err="1">
                <a:solidFill>
                  <a:srgbClr val="3D3D3D"/>
                </a:solidFill>
                <a:effectLst/>
                <a:latin typeface="Roboto" pitchFamily="2" charset="0"/>
              </a:rPr>
              <a:t>ultrasonic</a:t>
            </a:r>
            <a:r>
              <a:rPr lang="fr-FR" b="0" i="0" dirty="0">
                <a:solidFill>
                  <a:srgbClr val="3D3D3D"/>
                </a:solidFill>
                <a:effectLst/>
                <a:latin typeface="Roboto" pitchFamily="2" charset="0"/>
              </a:rPr>
              <a:t> </a:t>
            </a:r>
            <a:r>
              <a:rPr lang="fr-FR" b="0" i="0" dirty="0" err="1">
                <a:solidFill>
                  <a:srgbClr val="3D3D3D"/>
                </a:solidFill>
                <a:effectLst/>
                <a:latin typeface="Roboto" pitchFamily="2" charset="0"/>
              </a:rPr>
              <a:t>sensor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65185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0CFD8A-4F5F-4506-8138-EEC0D5FFE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2143" y="493828"/>
            <a:ext cx="8610600" cy="1293028"/>
          </a:xfrm>
        </p:spPr>
        <p:txBody>
          <a:bodyPr/>
          <a:lstStyle/>
          <a:p>
            <a:pPr algn="ctr"/>
            <a:r>
              <a:rPr lang="fr-FR" dirty="0" err="1"/>
              <a:t>Bumpers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CED72FB-EE95-43DE-A9A4-1D368316F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657603" y="865945"/>
            <a:ext cx="2876794" cy="6018200"/>
          </a:xfrm>
          <a:prstGeom prst="rect">
            <a:avLst/>
          </a:prstGeom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CCAEA1A6-C006-4269-913C-41CB8594083A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4018327" y="1786856"/>
            <a:ext cx="2159116" cy="1895911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CB30057D-B419-4BA0-92CD-23851D32AA37}"/>
              </a:ext>
            </a:extLst>
          </p:cNvPr>
          <p:cNvCxnSpPr>
            <a:cxnSpLocks/>
          </p:cNvCxnSpPr>
          <p:nvPr/>
        </p:nvCxnSpPr>
        <p:spPr>
          <a:xfrm flipH="1" flipV="1">
            <a:off x="4219663" y="4714616"/>
            <a:ext cx="780176" cy="12486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E6200CF4-2F35-4189-BD75-26553E926DB5}"/>
              </a:ext>
            </a:extLst>
          </p:cNvPr>
          <p:cNvSpPr txBox="1"/>
          <p:nvPr/>
        </p:nvSpPr>
        <p:spPr>
          <a:xfrm>
            <a:off x="4362275" y="5746460"/>
            <a:ext cx="3137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Movement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77158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0C6142-9771-4070-8E69-73BB5FC9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048" y="294590"/>
            <a:ext cx="8610600" cy="1293028"/>
          </a:xfrm>
        </p:spPr>
        <p:txBody>
          <a:bodyPr>
            <a:normAutofit/>
          </a:bodyPr>
          <a:lstStyle/>
          <a:p>
            <a:r>
              <a:rPr lang="fr-FR" dirty="0" err="1"/>
              <a:t>Different</a:t>
            </a:r>
            <a:r>
              <a:rPr lang="fr-FR" dirty="0"/>
              <a:t> Program for </a:t>
            </a:r>
            <a:r>
              <a:rPr lang="fr-FR" dirty="0" err="1"/>
              <a:t>different</a:t>
            </a:r>
            <a:r>
              <a:rPr lang="fr-FR" dirty="0"/>
              <a:t> robot </a:t>
            </a:r>
            <a:r>
              <a:rPr lang="fr-FR" dirty="0" err="1"/>
              <a:t>movements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0C25025-3129-41CB-8209-744D507EA0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5343" y="1527084"/>
            <a:ext cx="1778660" cy="5303599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466243C-F95C-4F23-8523-0BB245572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639" y="1608636"/>
            <a:ext cx="1778660" cy="498702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98A3FF30-D796-4BA5-B1C9-4D0ADA1BC8C4}"/>
              </a:ext>
            </a:extLst>
          </p:cNvPr>
          <p:cNvSpPr txBox="1"/>
          <p:nvPr/>
        </p:nvSpPr>
        <p:spPr>
          <a:xfrm>
            <a:off x="6096000" y="4239637"/>
            <a:ext cx="2273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Variation vitesse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75A82B7-63E2-4162-8AE3-8B235B83F7DC}"/>
              </a:ext>
            </a:extLst>
          </p:cNvPr>
          <p:cNvSpPr txBox="1"/>
          <p:nvPr/>
        </p:nvSpPr>
        <p:spPr>
          <a:xfrm>
            <a:off x="3020037" y="2986481"/>
            <a:ext cx="2625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Avancer reculer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C96A35B6-C9AA-4BF2-8BDA-28CCA32B2484}"/>
              </a:ext>
            </a:extLst>
          </p:cNvPr>
          <p:cNvCxnSpPr>
            <a:cxnSpLocks/>
            <a:stCxn id="9" idx="1"/>
            <a:endCxn id="5" idx="3"/>
          </p:cNvCxnSpPr>
          <p:nvPr/>
        </p:nvCxnSpPr>
        <p:spPr>
          <a:xfrm flipH="1">
            <a:off x="2584003" y="3171147"/>
            <a:ext cx="436034" cy="10077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735999AF-22B5-4BEC-8E7F-113D0184F8A0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 flipV="1">
            <a:off x="8369416" y="4102147"/>
            <a:ext cx="895223" cy="322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304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AC59C9-B5D4-4734-B1F9-3F7515DC5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529481"/>
            <a:ext cx="8610600" cy="1293028"/>
          </a:xfrm>
        </p:spPr>
        <p:txBody>
          <a:bodyPr/>
          <a:lstStyle/>
          <a:p>
            <a:pPr algn="ctr"/>
            <a:r>
              <a:rPr lang="fr-FR" dirty="0"/>
              <a:t>Robot control</a:t>
            </a:r>
          </a:p>
        </p:txBody>
      </p:sp>
      <p:pic>
        <p:nvPicPr>
          <p:cNvPr id="1026" name="Picture 2" descr="RAD Studio: Software Overview - Embarcadero">
            <a:extLst>
              <a:ext uri="{FF2B5EF4-FFF2-40B4-BE49-F238E27FC236}">
                <a16:creationId xmlns:a16="http://schemas.microsoft.com/office/drawing/2014/main" id="{7661CDA7-2A18-4F69-B580-D8526A07D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077" y="1822509"/>
            <a:ext cx="4836603" cy="277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5 Best RAD Studio Alternatives - Reviews, Features, Pros &amp; Cons ...">
            <a:extLst>
              <a:ext uri="{FF2B5EF4-FFF2-40B4-BE49-F238E27FC236}">
                <a16:creationId xmlns:a16="http://schemas.microsoft.com/office/drawing/2014/main" id="{7C9B3990-B053-4ECF-AD80-A8B3BB04D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606" y="2454689"/>
            <a:ext cx="4278385" cy="4278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81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CDF377-AC4B-47E2-AC6A-B82E92A12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571426"/>
            <a:ext cx="8610600" cy="1293028"/>
          </a:xfrm>
        </p:spPr>
        <p:txBody>
          <a:bodyPr/>
          <a:lstStyle/>
          <a:p>
            <a:pPr algn="ctr"/>
            <a:r>
              <a:rPr lang="fr-FR" dirty="0"/>
              <a:t>Wifi </a:t>
            </a:r>
            <a:r>
              <a:rPr lang="fr-FR" dirty="0" err="1"/>
              <a:t>card</a:t>
            </a:r>
            <a:endParaRPr lang="fr-FR" dirty="0"/>
          </a:p>
        </p:txBody>
      </p:sp>
      <p:pic>
        <p:nvPicPr>
          <p:cNvPr id="2050" name="Picture 2" descr="Wifi : 560 440 images, photos et images vectorielles de stock | Shutterstock">
            <a:extLst>
              <a:ext uri="{FF2B5EF4-FFF2-40B4-BE49-F238E27FC236}">
                <a16:creationId xmlns:a16="http://schemas.microsoft.com/office/drawing/2014/main" id="{040CB72A-3E33-48C2-AECF-91513D316C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36"/>
          <a:stretch/>
        </p:blipFill>
        <p:spPr bwMode="auto">
          <a:xfrm>
            <a:off x="1790700" y="2126391"/>
            <a:ext cx="2057399" cy="212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F4C63CE-5CB8-4042-9FFD-088444D3A4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29373" y="885737"/>
            <a:ext cx="2876794" cy="5086525"/>
          </a:xfrm>
          <a:prstGeom prst="rect">
            <a:avLst/>
          </a:prstGeom>
        </p:spPr>
      </p:pic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02546136-1A2F-4DD5-A31D-653860DF6214}"/>
              </a:ext>
            </a:extLst>
          </p:cNvPr>
          <p:cNvCxnSpPr>
            <a:cxnSpLocks/>
          </p:cNvCxnSpPr>
          <p:nvPr/>
        </p:nvCxnSpPr>
        <p:spPr>
          <a:xfrm flipH="1" flipV="1">
            <a:off x="3848099" y="3250732"/>
            <a:ext cx="2776408" cy="1"/>
          </a:xfrm>
          <a:prstGeom prst="straightConnector1">
            <a:avLst/>
          </a:prstGeom>
          <a:ln w="57150">
            <a:solidFill>
              <a:schemeClr val="accent3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228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7D04F2-2392-4E90-8FCF-12E612A5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395258"/>
            <a:ext cx="8610600" cy="1293028"/>
          </a:xfrm>
        </p:spPr>
        <p:txBody>
          <a:bodyPr/>
          <a:lstStyle/>
          <a:p>
            <a:pPr algn="ctr"/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Choice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A68D96E-2B07-4D03-8BCE-0A7B0C8C7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870" y="1688286"/>
            <a:ext cx="7846259" cy="4409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5676572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201</TotalTime>
  <Words>32</Words>
  <Application>Microsoft Office PowerPoint</Application>
  <PresentationFormat>Grand écran</PresentationFormat>
  <Paragraphs>13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Roboto</vt:lpstr>
      <vt:lpstr>Traînée de condensation</vt:lpstr>
      <vt:lpstr>Cleaner robot</vt:lpstr>
      <vt:lpstr>What IS THE JOB ?</vt:lpstr>
      <vt:lpstr>Présentation PowerPoint</vt:lpstr>
      <vt:lpstr>Présentation PowerPoint</vt:lpstr>
      <vt:lpstr>Bumpers</vt:lpstr>
      <vt:lpstr>Different Program for different robot movements</vt:lpstr>
      <vt:lpstr>Robot control</vt:lpstr>
      <vt:lpstr>Wifi card</vt:lpstr>
      <vt:lpstr>Why this Choice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Cleaner robot</dc:title>
  <dc:creator>SOUBEYRAND</dc:creator>
  <cp:lastModifiedBy>SOUBEYRAND FLAVIEN</cp:lastModifiedBy>
  <cp:revision>17</cp:revision>
  <dcterms:created xsi:type="dcterms:W3CDTF">2023-03-13T13:27:55Z</dcterms:created>
  <dcterms:modified xsi:type="dcterms:W3CDTF">2024-03-08T14:15:08Z</dcterms:modified>
</cp:coreProperties>
</file>

<file path=docProps/thumbnail.jpeg>
</file>